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75463" cy="100028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7" autoAdjust="0"/>
    <p:restoredTop sz="94660"/>
  </p:normalViewPr>
  <p:slideViewPr>
    <p:cSldViewPr snapToGrid="0">
      <p:cViewPr varScale="1">
        <p:scale>
          <a:sx n="92" d="100"/>
          <a:sy n="92" d="100"/>
        </p:scale>
        <p:origin x="254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04/09/2024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9026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04/09/2024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2848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04/09/2024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3246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04/09/2024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3815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04/09/2024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446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04/09/2024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9185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04/09/2024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39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04/09/2024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2561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04/09/2024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9289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04/09/2024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922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FD9E1-B5C1-4079-A5E5-D4316FCACC99}" type="datetimeFigureOut">
              <a:rPr lang="fr-FR" smtClean="0"/>
              <a:t>04/09/2024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1063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FD9E1-B5C1-4079-A5E5-D4316FCACC99}" type="datetimeFigureOut">
              <a:rPr lang="fr-FR" smtClean="0"/>
              <a:t>04/09/2024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37CB9-1417-4E44-BCAB-33F3D1922F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7808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gif"/><Relationship Id="rId7" Type="http://schemas.openxmlformats.org/officeDocument/2006/relationships/image" Target="../media/image6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96379" y="382012"/>
            <a:ext cx="4779941" cy="60939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300" b="1" dirty="0"/>
              <a:t>ACTIVITES</a:t>
            </a:r>
            <a:endParaRPr lang="fr-FR" sz="1300" dirty="0"/>
          </a:p>
          <a:p>
            <a:r>
              <a:rPr lang="fr-FR" sz="1300" b="1" dirty="0"/>
              <a:t>1</a:t>
            </a:r>
            <a:r>
              <a:rPr lang="fr-FR" sz="1300" b="1" baseline="30000" dirty="0"/>
              <a:t>er</a:t>
            </a:r>
            <a:r>
              <a:rPr lang="fr-FR" sz="1300" b="1" dirty="0"/>
              <a:t> Trimestre </a:t>
            </a:r>
          </a:p>
          <a:p>
            <a:pPr lvl="0"/>
            <a:r>
              <a:rPr lang="fr-FR" sz="1300" b="1" u="sng" dirty="0"/>
              <a:t>Handball</a:t>
            </a:r>
            <a:r>
              <a:rPr lang="fr-FR" sz="1300" dirty="0"/>
              <a:t> pour toutes les catégories </a:t>
            </a:r>
            <a:r>
              <a:rPr lang="fr-FR" sz="1300" dirty="0">
                <a:solidFill>
                  <a:prstClr val="black"/>
                </a:solidFill>
              </a:rPr>
              <a:t>(filles/garçons en équipe de collège)</a:t>
            </a:r>
          </a:p>
          <a:p>
            <a:r>
              <a:rPr lang="fr-FR" sz="1300" b="1" u="sng" dirty="0"/>
              <a:t>Groupe Activités Physiques de Pleine Nature (APPN)</a:t>
            </a:r>
          </a:p>
          <a:p>
            <a:r>
              <a:rPr lang="fr-FR" sz="1300" dirty="0"/>
              <a:t>Pour toutes les catégories, pratique de ces activités (trail, VTT, Course d’Orientation…)</a:t>
            </a:r>
            <a:endParaRPr lang="fr-FR" sz="13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sz="1300" b="1" i="0" u="sng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Basketball</a:t>
            </a:r>
            <a:r>
              <a:rPr lang="fr-FR" sz="13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: </a:t>
            </a:r>
            <a:r>
              <a:rPr lang="fr-FR" sz="1300" dirty="0">
                <a:solidFill>
                  <a:srgbClr val="000000"/>
                </a:solidFill>
                <a:latin typeface="Calibri" panose="020F0502020204030204" pitchFamily="34" charset="0"/>
              </a:rPr>
              <a:t>pour toutes catégories </a:t>
            </a:r>
            <a:r>
              <a:rPr lang="fr-FR" sz="13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le vendredi de 12h30 à 13h20 (nombre de places limité) 	</a:t>
            </a:r>
          </a:p>
          <a:p>
            <a:r>
              <a:rPr lang="fr-FR" sz="1300" b="1" u="sng" dirty="0"/>
              <a:t>Courir</a:t>
            </a:r>
          </a:p>
          <a:p>
            <a:r>
              <a:rPr lang="fr-FR" sz="1300" dirty="0"/>
              <a:t>Participation aux différents cross :</a:t>
            </a:r>
          </a:p>
          <a:p>
            <a:pPr marL="285750" indent="-285750">
              <a:buFontTx/>
              <a:buChar char="-"/>
            </a:pPr>
            <a:r>
              <a:rPr lang="fr-FR" sz="1300" dirty="0"/>
              <a:t>District</a:t>
            </a:r>
          </a:p>
          <a:p>
            <a:pPr marL="285750" indent="-285750">
              <a:buFontTx/>
              <a:buChar char="-"/>
            </a:pPr>
            <a:r>
              <a:rPr lang="fr-FR" sz="1300" dirty="0"/>
              <a:t>Départemental</a:t>
            </a:r>
          </a:p>
          <a:p>
            <a:pPr marL="285750" indent="-285750">
              <a:buFontTx/>
              <a:buChar char="-"/>
            </a:pPr>
            <a:r>
              <a:rPr lang="fr-FR" sz="1300" dirty="0"/>
              <a:t>Académique selon qualifications</a:t>
            </a:r>
          </a:p>
          <a:p>
            <a:r>
              <a:rPr lang="fr-FR" sz="1300" dirty="0"/>
              <a:t>Participation à la Course Solidaire</a:t>
            </a:r>
          </a:p>
          <a:p>
            <a:pPr lvl="0"/>
            <a:endParaRPr lang="fr-FR" sz="1300" dirty="0"/>
          </a:p>
          <a:p>
            <a:pPr lvl="0"/>
            <a:r>
              <a:rPr lang="fr-FR" sz="1300" b="1" dirty="0">
                <a:solidFill>
                  <a:prstClr val="black"/>
                </a:solidFill>
              </a:rPr>
              <a:t>2</a:t>
            </a:r>
            <a:r>
              <a:rPr lang="fr-FR" sz="1300" b="1" baseline="30000" dirty="0">
                <a:solidFill>
                  <a:prstClr val="black"/>
                </a:solidFill>
              </a:rPr>
              <a:t>ème</a:t>
            </a:r>
            <a:r>
              <a:rPr lang="fr-FR" sz="1300" b="1" dirty="0">
                <a:solidFill>
                  <a:prstClr val="black"/>
                </a:solidFill>
              </a:rPr>
              <a:t> Trimestre </a:t>
            </a:r>
          </a:p>
          <a:p>
            <a:r>
              <a:rPr lang="fr-FR" sz="1300" b="1" u="sng" dirty="0">
                <a:solidFill>
                  <a:prstClr val="black"/>
                </a:solidFill>
              </a:rPr>
              <a:t>Badminton</a:t>
            </a:r>
            <a:r>
              <a:rPr lang="fr-FR" sz="1300" dirty="0">
                <a:solidFill>
                  <a:prstClr val="black"/>
                </a:solidFill>
              </a:rPr>
              <a:t> pour </a:t>
            </a:r>
            <a:r>
              <a:rPr lang="fr-FR" sz="1300" dirty="0"/>
              <a:t>toutes les catégories </a:t>
            </a:r>
            <a:r>
              <a:rPr lang="fr-FR" sz="1300" dirty="0">
                <a:solidFill>
                  <a:prstClr val="black"/>
                </a:solidFill>
              </a:rPr>
              <a:t>(filles/garçons en équipe de collège)</a:t>
            </a:r>
          </a:p>
          <a:p>
            <a:r>
              <a:rPr lang="fr-FR" sz="1300" b="1" u="sng" dirty="0">
                <a:solidFill>
                  <a:prstClr val="black"/>
                </a:solidFill>
              </a:rPr>
              <a:t>Ski de fond </a:t>
            </a:r>
            <a:r>
              <a:rPr lang="fr-FR" sz="1300" dirty="0">
                <a:solidFill>
                  <a:prstClr val="black"/>
                </a:solidFill>
              </a:rPr>
              <a:t>pour toutes les catégories (supplément financier)</a:t>
            </a:r>
          </a:p>
          <a:p>
            <a:endParaRPr lang="fr-FR" sz="1300" dirty="0">
              <a:solidFill>
                <a:prstClr val="black"/>
              </a:solidFill>
            </a:endParaRPr>
          </a:p>
          <a:p>
            <a:pPr lvl="0"/>
            <a:r>
              <a:rPr lang="fr-FR" sz="1300" b="1" dirty="0">
                <a:solidFill>
                  <a:prstClr val="black"/>
                </a:solidFill>
              </a:rPr>
              <a:t>3</a:t>
            </a:r>
            <a:r>
              <a:rPr lang="fr-FR" sz="1300" b="1" baseline="30000" dirty="0">
                <a:solidFill>
                  <a:prstClr val="black"/>
                </a:solidFill>
              </a:rPr>
              <a:t>ème</a:t>
            </a:r>
            <a:r>
              <a:rPr lang="fr-FR" sz="1300" b="1" dirty="0">
                <a:solidFill>
                  <a:prstClr val="black"/>
                </a:solidFill>
              </a:rPr>
              <a:t> Trimestre </a:t>
            </a:r>
          </a:p>
          <a:p>
            <a:pPr lvl="0"/>
            <a:r>
              <a:rPr lang="fr-FR" sz="1300" b="1" u="sng" dirty="0"/>
              <a:t>Volley-ball</a:t>
            </a:r>
            <a:r>
              <a:rPr lang="fr-FR" sz="1300" dirty="0"/>
              <a:t> </a:t>
            </a:r>
            <a:r>
              <a:rPr lang="fr-FR" sz="1300" dirty="0">
                <a:solidFill>
                  <a:prstClr val="black"/>
                </a:solidFill>
              </a:rPr>
              <a:t>pour toutes les catégories (filles/garçons en équipe de collège)</a:t>
            </a:r>
          </a:p>
          <a:p>
            <a:pPr lvl="0"/>
            <a:r>
              <a:rPr lang="fr-FR" sz="1300" b="1" u="sng" dirty="0">
                <a:solidFill>
                  <a:prstClr val="black"/>
                </a:solidFill>
              </a:rPr>
              <a:t>Groupe Activités Physiques de Pleine Nature (APPN)</a:t>
            </a:r>
          </a:p>
          <a:p>
            <a:pPr lvl="0"/>
            <a:r>
              <a:rPr lang="fr-FR" sz="1300" dirty="0">
                <a:solidFill>
                  <a:prstClr val="black"/>
                </a:solidFill>
              </a:rPr>
              <a:t>Pour toutes les catégories, pratique de ces activités (trail, VTT, Course d’Orientation…)</a:t>
            </a:r>
          </a:p>
          <a:p>
            <a:pPr lvl="0"/>
            <a:r>
              <a:rPr lang="fr-FR" sz="1300" b="1" u="sng" dirty="0">
                <a:solidFill>
                  <a:prstClr val="black"/>
                </a:solidFill>
              </a:rPr>
              <a:t>Escalade</a:t>
            </a:r>
            <a:r>
              <a:rPr lang="fr-FR" sz="1300" dirty="0">
                <a:solidFill>
                  <a:prstClr val="black"/>
                </a:solidFill>
              </a:rPr>
              <a:t> pour toutes les catégories</a:t>
            </a:r>
          </a:p>
          <a:p>
            <a:pPr lvl="0"/>
            <a:r>
              <a:rPr lang="fr-FR" sz="1300" b="1" i="0" u="sng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Basketball</a:t>
            </a:r>
            <a:r>
              <a:rPr lang="fr-FR" sz="13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: </a:t>
            </a:r>
            <a:r>
              <a:rPr lang="fr-FR" sz="1300" dirty="0">
                <a:solidFill>
                  <a:srgbClr val="000000"/>
                </a:solidFill>
                <a:latin typeface="Calibri" panose="020F0502020204030204" pitchFamily="34" charset="0"/>
              </a:rPr>
              <a:t>pour toutes catégories </a:t>
            </a:r>
            <a:r>
              <a:rPr lang="fr-FR" sz="13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le vendredi de 12h30 à 13h20 (nombre de places limité)</a:t>
            </a:r>
            <a:endParaRPr lang="fr-FR" sz="1300" b="1" u="sng" dirty="0">
              <a:solidFill>
                <a:prstClr val="black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515519" y="299918"/>
            <a:ext cx="2907891" cy="36933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300" b="1" dirty="0"/>
              <a:t>OBJECTIFS DE L’ASSOCIATION SPORTIVE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300" dirty="0"/>
              <a:t>Faire participer à la vie de l’AS le maximum d’élèves et les intéresser au fonctionnement de l’Association Sportive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300" dirty="0"/>
              <a:t>Leur donner la possibilité de pratiquer une activité sportive au-delà des cours d’EPS (découverte d’une activité et/ou prolongement d’une activité) en compétition (rencontres </a:t>
            </a:r>
            <a:r>
              <a:rPr lang="fr-FR" sz="1300" dirty="0" err="1"/>
              <a:t>inter-classes</a:t>
            </a:r>
            <a:r>
              <a:rPr lang="fr-FR" sz="1300" dirty="0"/>
              <a:t> et inter-établissements) et en loisirs (entraînements)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300" dirty="0"/>
              <a:t>Développer leur esprit d’entreprise, la notion de citoyenneté et de respect de l’adversaire</a:t>
            </a:r>
          </a:p>
          <a:p>
            <a:endParaRPr lang="fr-FR" sz="1300" dirty="0"/>
          </a:p>
          <a:p>
            <a:r>
              <a:rPr lang="fr-FR" sz="1300" dirty="0"/>
              <a:t>Courez à l’UNSS !!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8551731" y="105429"/>
            <a:ext cx="3438500" cy="28931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300" b="1" dirty="0"/>
              <a:t>COMMENT ADHERER</a:t>
            </a:r>
          </a:p>
          <a:p>
            <a:r>
              <a:rPr lang="fr-FR" sz="1300" dirty="0"/>
              <a:t>Demander à votre professeur EPS les documents (ou les récupérer sur le site du collège) et lui retourner dûment complétés le plus rapidement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/>
              <a:t>Une autorisation parentale avec les choix d’activités correctement cochés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/>
              <a:t>Un chèque de 27 euros (ou 34 si on veut le tee-shirt de l’AS) libellé à l’ordre de l’Association Sportive du Collège Edmond Rostand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/>
              <a:t>La fiche repas à remplir et signée si vous restez manger votre pique-nique à la cantine (possibilité de réchauffer des plats)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522177" y="4700249"/>
            <a:ext cx="3146692" cy="18928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300" b="1" dirty="0"/>
              <a:t>COMMENT S’INFORMER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/>
              <a:t>Principalement sur le site du collège aux rubriques dédiées ENT https://rostand.ent.auvergnerhonealpes.fr/association-sportive/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/>
              <a:t>En s’informant auprès de son capitaine ou d’un partenaire d’équipe de l’AS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300" dirty="0"/>
              <a:t>En s’informant auprès d’un professeur d’EPS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182" y="4509385"/>
            <a:ext cx="688647" cy="82408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480" y="1886910"/>
            <a:ext cx="661252" cy="944645"/>
          </a:xfrm>
          <a:prstGeom prst="rect">
            <a:avLst/>
          </a:prstGeom>
        </p:spPr>
      </p:pic>
      <p:pic>
        <p:nvPicPr>
          <p:cNvPr id="13" name="Imag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9047450" y="3320987"/>
            <a:ext cx="2545477" cy="1600438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758" y="197777"/>
            <a:ext cx="688648" cy="73126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841" y="1065175"/>
            <a:ext cx="688648" cy="73126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750" y="2998529"/>
            <a:ext cx="648656" cy="944645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230" y="3959755"/>
            <a:ext cx="785185" cy="54963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848" y="5492953"/>
            <a:ext cx="732419" cy="732419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8848929" y="5224417"/>
            <a:ext cx="3146692" cy="14927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300" b="1" dirty="0"/>
              <a:t>C’EST QUAND ?</a:t>
            </a:r>
          </a:p>
          <a:p>
            <a:r>
              <a:rPr lang="fr-FR" sz="1300" dirty="0"/>
              <a:t>Les mercredis après-midi. L’horaire dépend des activités mais aussi du calendrier de l’activité (entrainements et/ou compétition). L’amplitude est généralement au maximum 12h45/17h et au minimum 12h45/14h30</a:t>
            </a:r>
          </a:p>
        </p:txBody>
      </p:sp>
    </p:spTree>
    <p:extLst>
      <p:ext uri="{BB962C8B-B14F-4D97-AF65-F5344CB8AC3E}">
        <p14:creationId xmlns:p14="http://schemas.microsoft.com/office/powerpoint/2010/main" val="34261808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408</Words>
  <Application>Microsoft Office PowerPoint</Application>
  <PresentationFormat>Grand écran</PresentationFormat>
  <Paragraphs>40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Emmanuelle CHARPINET</dc:creator>
  <cp:lastModifiedBy>anne-sophie delahaye</cp:lastModifiedBy>
  <cp:revision>29</cp:revision>
  <cp:lastPrinted>2022-09-07T17:55:58Z</cp:lastPrinted>
  <dcterms:created xsi:type="dcterms:W3CDTF">2020-09-08T08:30:16Z</dcterms:created>
  <dcterms:modified xsi:type="dcterms:W3CDTF">2024-09-04T17:35:07Z</dcterms:modified>
</cp:coreProperties>
</file>